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gradFill>
          <a:gsLst>
            <a:gs pos="0">
              <a:srgbClr val="DFC0B7"/>
            </a:gs>
            <a:gs pos="12000">
              <a:srgbClr val="DFC0B7"/>
            </a:gs>
            <a:gs pos="20000">
              <a:srgbClr val="DEBDB7"/>
            </a:gs>
            <a:gs pos="100000">
              <a:srgbClr val="2D1610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5135429" cx="914399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y="3355848" x="685800"/>
            <a:ext cy="1673352" cx="8077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buClr>
                <a:srgbClr val="1CA1C2"/>
              </a:buClr>
              <a:buFont typeface="Cantarell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y="1828800" x="685800"/>
            <a:ext cy="1499615" cx="8077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buClr>
                <a:schemeClr val="accent1"/>
              </a:buClr>
              <a:buFont typeface="Cantarell"/>
              <a:buNone/>
              <a:defRPr/>
            </a:lvl1pPr>
            <a:lvl2pPr algn="ctr" rtl="0" marR="0" indent="0" marL="457200">
              <a:spcBef>
                <a:spcPts val="560"/>
              </a:spcBef>
              <a:buClr>
                <a:schemeClr val="accent2"/>
              </a:buClr>
              <a:buFont typeface="Cantarell"/>
              <a:buNone/>
              <a:defRPr/>
            </a:lvl2pPr>
            <a:lvl3pPr algn="ctr" rtl="0" marR="0" indent="0" marL="914400">
              <a:spcBef>
                <a:spcPts val="480"/>
              </a:spcBef>
              <a:buClr>
                <a:schemeClr val="accent3"/>
              </a:buClr>
              <a:buFont typeface="Cantarell"/>
              <a:buNone/>
              <a:defRPr/>
            </a:lvl3pPr>
            <a:lvl4pPr algn="ctr" rtl="0" marR="0" indent="0" marL="1371600">
              <a:spcBef>
                <a:spcPts val="400"/>
              </a:spcBef>
              <a:buClr>
                <a:schemeClr val="accent4"/>
              </a:buClr>
              <a:buFont typeface="Cantarell"/>
              <a:buNone/>
              <a:defRPr/>
            </a:lvl4pPr>
            <a:lvl5pPr algn="ctr" rtl="0" marR="0" indent="0" marL="1828800">
              <a:spcBef>
                <a:spcPts val="400"/>
              </a:spcBef>
              <a:buClr>
                <a:schemeClr val="accent5"/>
              </a:buClr>
              <a:buFont typeface="Cantarell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chemeClr val="accent6"/>
              </a:buClr>
              <a:buFont typeface="Cantarell"/>
              <a:buNone/>
              <a:defRPr/>
            </a:lvl6pPr>
            <a:lvl7pPr algn="ctr" rtl="0" marR="0" indent="0" marL="2743200">
              <a:spcBef>
                <a:spcPts val="360"/>
              </a:spcBef>
              <a:buClr>
                <a:schemeClr val="accent1"/>
              </a:buClr>
              <a:buFont typeface="Cantarell"/>
              <a:buNone/>
              <a:defRPr/>
            </a:lvl7pPr>
            <a:lvl8pPr algn="ctr" rtl="0" marR="0" indent="0" marL="3200400">
              <a:spcBef>
                <a:spcPts val="360"/>
              </a:spcBef>
              <a:buClr>
                <a:schemeClr val="accent2"/>
              </a:buClr>
              <a:buFont typeface="Cantarell"/>
              <a:buNone/>
              <a:defRPr/>
            </a:lvl8pPr>
            <a:lvl9pPr algn="ctr" rtl="0" marR="0" indent="0" marL="3657600">
              <a:spcBef>
                <a:spcPts val="360"/>
              </a:spcBef>
              <a:buClr>
                <a:schemeClr val="accent3"/>
              </a:buClr>
              <a:buFont typeface="Cantarell"/>
              <a:buNone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y="6476998" x="457200"/>
            <a:ext cy="27431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y="6476998" x="2640596"/>
            <a:ext cy="274319" cx="55077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y="6476998" x="8204396"/>
            <a:ext cy="274319" cx="7338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/>
          <p:nvPr/>
        </p:nvSpPr>
        <p:spPr>
          <a:xfrm>
            <a:off y="5128333" x="0"/>
            <a:ext cy="45719" cx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152400" x="457200"/>
            <a:ext cy="125106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rgbClr val="1CA1C2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y="-26804" x="2259195"/>
            <a:ext cy="8229600" cx="462560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2052" marL="438912">
              <a:spcBef>
                <a:spcPts val="0"/>
              </a:spcBef>
              <a:buClr>
                <a:schemeClr val="accent1"/>
              </a:buClr>
              <a:buFont typeface="Cantarell"/>
              <a:buChar char="◼"/>
              <a:defRPr/>
            </a:lvl1pPr>
            <a:lvl2pPr algn="l" rtl="0" indent="-114300" marL="731520">
              <a:spcBef>
                <a:spcPts val="560"/>
              </a:spcBef>
              <a:buClr>
                <a:schemeClr val="accent2"/>
              </a:buClr>
              <a:buFont typeface="Cantarell"/>
              <a:buChar char="▪"/>
              <a:defRPr/>
            </a:lvl2pPr>
            <a:lvl3pPr algn="l" rtl="0" indent="-82296" marL="996696">
              <a:spcBef>
                <a:spcPts val="480"/>
              </a:spcBef>
              <a:buClr>
                <a:schemeClr val="accent3"/>
              </a:buClr>
              <a:buFont typeface="Cantarell"/>
              <a:buChar char="▪"/>
              <a:defRPr/>
            </a:lvl3pPr>
            <a:lvl4pPr algn="l" rtl="0" indent="-60452" marL="1216152">
              <a:spcBef>
                <a:spcPts val="400"/>
              </a:spcBef>
              <a:buClr>
                <a:schemeClr val="accent4"/>
              </a:buClr>
              <a:buFont typeface="Cantarell"/>
              <a:buChar char="▪"/>
              <a:defRPr/>
            </a:lvl4pPr>
            <a:lvl5pPr algn="l" rtl="0" indent="-67564" marL="1426464">
              <a:spcBef>
                <a:spcPts val="400"/>
              </a:spcBef>
              <a:buClr>
                <a:schemeClr val="accent5"/>
              </a:buClr>
              <a:buFont typeface="Cantarell"/>
              <a:buChar char=""/>
              <a:defRPr/>
            </a:lvl5pPr>
            <a:lvl6pPr algn="l" rtl="0" indent="-65532" marL="1627632">
              <a:spcBef>
                <a:spcPts val="400"/>
              </a:spcBef>
              <a:buClr>
                <a:schemeClr val="accent6"/>
              </a:buClr>
              <a:buFont typeface="Cantarell"/>
              <a:buChar char="⚫"/>
              <a:defRPr/>
            </a:lvl6pPr>
            <a:lvl7pPr algn="l" rtl="0" indent="-76200" marL="1828800">
              <a:spcBef>
                <a:spcPts val="360"/>
              </a:spcBef>
              <a:buClr>
                <a:schemeClr val="accent1"/>
              </a:buClr>
              <a:buFont typeface="Cantarell"/>
              <a:buChar char="⚫"/>
              <a:defRPr/>
            </a:lvl7pPr>
            <a:lvl8pPr algn="l" rtl="0" indent="-74167" marL="2029968">
              <a:spcBef>
                <a:spcPts val="360"/>
              </a:spcBef>
              <a:buClr>
                <a:schemeClr val="accent2"/>
              </a:buClr>
              <a:buFont typeface="Cantarell"/>
              <a:buChar char="⚫"/>
              <a:defRPr/>
            </a:lvl8pPr>
            <a:lvl9pPr algn="l" rtl="0" indent="-72135" marL="2231136">
              <a:spcBef>
                <a:spcPts val="360"/>
              </a:spcBef>
              <a:buClr>
                <a:schemeClr val="accent3"/>
              </a:buClr>
              <a:buFont typeface="Cantarell"/>
              <a:buChar char="⚫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y="6476998" x="457200"/>
            <a:ext cy="27431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y="6476998" x="2640596"/>
            <a:ext cy="274319" cx="55077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y="6476998" x="8204396"/>
            <a:ext cy="274319" cx="7338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/>
        </p:nvSpPr>
        <p:spPr>
          <a:xfrm>
            <a:off y="0" x="6598920"/>
            <a:ext cy="6858000" cx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85" name="Shape 85"/>
          <p:cNvSpPr/>
          <p:nvPr/>
        </p:nvSpPr>
        <p:spPr>
          <a:xfrm>
            <a:off y="0" x="6647686"/>
            <a:ext cy="6858000" cx="2514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86" name="Shape 86"/>
          <p:cNvSpPr txBox="1"/>
          <p:nvPr>
            <p:ph type="title"/>
          </p:nvPr>
        </p:nvSpPr>
        <p:spPr>
          <a:xfrm rot="5400000">
            <a:off y="2247902" x="4808537"/>
            <a:ext cy="19049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rgbClr val="1CA1C2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 rot="5400000">
            <a:off y="220662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2052" marL="438912">
              <a:spcBef>
                <a:spcPts val="0"/>
              </a:spcBef>
              <a:buClr>
                <a:schemeClr val="accent1"/>
              </a:buClr>
              <a:buFont typeface="Cantarell"/>
              <a:buChar char="◼"/>
              <a:defRPr/>
            </a:lvl1pPr>
            <a:lvl2pPr algn="l" rtl="0" indent="-114300" marL="731520">
              <a:spcBef>
                <a:spcPts val="560"/>
              </a:spcBef>
              <a:buClr>
                <a:schemeClr val="accent2"/>
              </a:buClr>
              <a:buFont typeface="Cantarell"/>
              <a:buChar char="▪"/>
              <a:defRPr/>
            </a:lvl2pPr>
            <a:lvl3pPr algn="l" rtl="0" indent="-82296" marL="996696">
              <a:spcBef>
                <a:spcPts val="480"/>
              </a:spcBef>
              <a:buClr>
                <a:schemeClr val="accent3"/>
              </a:buClr>
              <a:buFont typeface="Cantarell"/>
              <a:buChar char="▪"/>
              <a:defRPr/>
            </a:lvl3pPr>
            <a:lvl4pPr algn="l" rtl="0" indent="-60452" marL="1216152">
              <a:spcBef>
                <a:spcPts val="400"/>
              </a:spcBef>
              <a:buClr>
                <a:schemeClr val="accent4"/>
              </a:buClr>
              <a:buFont typeface="Cantarell"/>
              <a:buChar char="▪"/>
              <a:defRPr/>
            </a:lvl4pPr>
            <a:lvl5pPr algn="l" rtl="0" indent="-67564" marL="1426464">
              <a:spcBef>
                <a:spcPts val="400"/>
              </a:spcBef>
              <a:buClr>
                <a:schemeClr val="accent5"/>
              </a:buClr>
              <a:buFont typeface="Cantarell"/>
              <a:buChar char=""/>
              <a:defRPr/>
            </a:lvl5pPr>
            <a:lvl6pPr algn="l" rtl="0" indent="-65532" marL="1627632">
              <a:spcBef>
                <a:spcPts val="400"/>
              </a:spcBef>
              <a:buClr>
                <a:schemeClr val="accent6"/>
              </a:buClr>
              <a:buFont typeface="Cantarell"/>
              <a:buChar char="⚫"/>
              <a:defRPr/>
            </a:lvl6pPr>
            <a:lvl7pPr algn="l" rtl="0" indent="-76200" marL="1828800">
              <a:spcBef>
                <a:spcPts val="360"/>
              </a:spcBef>
              <a:buClr>
                <a:schemeClr val="accent1"/>
              </a:buClr>
              <a:buFont typeface="Cantarell"/>
              <a:buChar char="⚫"/>
              <a:defRPr/>
            </a:lvl7pPr>
            <a:lvl8pPr algn="l" rtl="0" indent="-74167" marL="2029968">
              <a:spcBef>
                <a:spcPts val="360"/>
              </a:spcBef>
              <a:buClr>
                <a:schemeClr val="accent2"/>
              </a:buClr>
              <a:buFont typeface="Cantarell"/>
              <a:buChar char="⚫"/>
              <a:defRPr/>
            </a:lvl8pPr>
            <a:lvl9pPr algn="l" rtl="0" indent="-72135" marL="2231136">
              <a:spcBef>
                <a:spcPts val="360"/>
              </a:spcBef>
              <a:buClr>
                <a:schemeClr val="accent3"/>
              </a:buClr>
              <a:buFont typeface="Cantarell"/>
              <a:buChar char="⚫"/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0" type="dt"/>
          </p:nvPr>
        </p:nvSpPr>
        <p:spPr>
          <a:xfrm>
            <a:off y="6476998" x="457200"/>
            <a:ext cy="27431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1" type="ftr"/>
          </p:nvPr>
        </p:nvSpPr>
        <p:spPr>
          <a:xfrm>
            <a:off y="6377458" x="2640597"/>
            <a:ext cy="365125" cx="383640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y="6476998" x="8204396"/>
            <a:ext cy="274319" cx="7338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155447" x="457200"/>
            <a:ext cy="1252727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rgbClr val="1CA1C2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775191" x="457200"/>
            <a:ext cy="462560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2052" marL="438912">
              <a:spcBef>
                <a:spcPts val="0"/>
              </a:spcBef>
              <a:buClr>
                <a:schemeClr val="accent1"/>
              </a:buClr>
              <a:buFont typeface="Cantarell"/>
              <a:buChar char="◼"/>
              <a:defRPr/>
            </a:lvl1pPr>
            <a:lvl2pPr algn="l" rtl="0" indent="-114300" marL="731520">
              <a:spcBef>
                <a:spcPts val="560"/>
              </a:spcBef>
              <a:buClr>
                <a:schemeClr val="accent2"/>
              </a:buClr>
              <a:buFont typeface="Cantarell"/>
              <a:buChar char="▪"/>
              <a:defRPr/>
            </a:lvl2pPr>
            <a:lvl3pPr algn="l" rtl="0" indent="-82296" marL="996696">
              <a:spcBef>
                <a:spcPts val="480"/>
              </a:spcBef>
              <a:buClr>
                <a:schemeClr val="accent3"/>
              </a:buClr>
              <a:buFont typeface="Cantarell"/>
              <a:buChar char="▪"/>
              <a:defRPr/>
            </a:lvl3pPr>
            <a:lvl4pPr algn="l" rtl="0" indent="-60452" marL="1216152">
              <a:spcBef>
                <a:spcPts val="400"/>
              </a:spcBef>
              <a:buClr>
                <a:schemeClr val="accent4"/>
              </a:buClr>
              <a:buFont typeface="Cantarell"/>
              <a:buChar char="▪"/>
              <a:defRPr/>
            </a:lvl4pPr>
            <a:lvl5pPr algn="l" rtl="0" indent="-67564" marL="1426464">
              <a:spcBef>
                <a:spcPts val="400"/>
              </a:spcBef>
              <a:buClr>
                <a:schemeClr val="accent5"/>
              </a:buClr>
              <a:buFont typeface="Cantarell"/>
              <a:buChar char=""/>
              <a:defRPr/>
            </a:lvl5pPr>
            <a:lvl6pPr algn="l" rtl="0" indent="-65532" marL="1627632">
              <a:spcBef>
                <a:spcPts val="400"/>
              </a:spcBef>
              <a:buClr>
                <a:schemeClr val="accent6"/>
              </a:buClr>
              <a:buFont typeface="Cantarell"/>
              <a:buChar char="⚫"/>
              <a:defRPr/>
            </a:lvl6pPr>
            <a:lvl7pPr algn="l" rtl="0" indent="-76200" marL="1828800">
              <a:spcBef>
                <a:spcPts val="360"/>
              </a:spcBef>
              <a:buClr>
                <a:schemeClr val="accent1"/>
              </a:buClr>
              <a:buFont typeface="Cantarell"/>
              <a:buChar char="⚫"/>
              <a:defRPr/>
            </a:lvl7pPr>
            <a:lvl8pPr algn="l" rtl="0" indent="-74167" marL="2029968">
              <a:spcBef>
                <a:spcPts val="360"/>
              </a:spcBef>
              <a:buClr>
                <a:schemeClr val="accent2"/>
              </a:buClr>
              <a:buFont typeface="Cantarell"/>
              <a:buChar char="⚫"/>
              <a:defRPr/>
            </a:lvl8pPr>
            <a:lvl9pPr algn="l" rtl="0" indent="-72135" marL="2231136">
              <a:spcBef>
                <a:spcPts val="360"/>
              </a:spcBef>
              <a:buClr>
                <a:schemeClr val="accent3"/>
              </a:buClr>
              <a:buFont typeface="Cantarell"/>
              <a:buChar char="⚫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y="6476998" x="457200"/>
            <a:ext cy="27431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y="6476998" x="2640596"/>
            <a:ext cy="274319" cx="55077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y="6476998" x="8204396"/>
            <a:ext cy="274319" cx="7338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gradFill>
          <a:gsLst>
            <a:gs pos="0">
              <a:srgbClr val="DFC0B7"/>
            </a:gs>
            <a:gs pos="12000">
              <a:srgbClr val="DFC0B7"/>
            </a:gs>
            <a:gs pos="20000">
              <a:srgbClr val="DEBDB7"/>
            </a:gs>
            <a:gs pos="100000">
              <a:srgbClr val="2D1610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>
            <a:off y="0" x="0"/>
            <a:ext cy="2602520" cx="914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28" name="Shape 28"/>
          <p:cNvSpPr/>
          <p:nvPr/>
        </p:nvSpPr>
        <p:spPr>
          <a:xfrm>
            <a:off y="2602519" x="0"/>
            <a:ext cy="45719" cx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118871" x="749808"/>
            <a:ext cy="1636776" cx="801319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828800" x="740664"/>
            <a:ext cy="685799" cx="802233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Clr>
                <a:srgbClr val="FFFFFF"/>
              </a:buClr>
              <a:buFont typeface="Cantarell"/>
              <a:buNone/>
              <a:defRPr/>
            </a:lvl1pPr>
            <a:lvl2pPr rtl="0" indent="0" marL="45720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2pPr>
            <a:lvl3pPr rtl="0" indent="0" marL="91440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3pPr>
            <a:lvl4pPr rtl="0" indent="0" marL="137160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4pPr>
            <a:lvl5pPr rtl="0" indent="0" marL="182880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5pPr>
            <a:lvl6pPr rtl="0" indent="0" marL="228600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6pPr>
            <a:lvl7pPr rtl="0" indent="0" marL="274320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7pPr>
            <a:lvl8pPr rtl="0" indent="0" marL="320040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8pPr>
            <a:lvl9pPr rtl="0" indent="0" marL="365760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y="6476998" x="457200"/>
            <a:ext cy="27431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y="6476998" x="2640596"/>
            <a:ext cy="274319" cx="55077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y="6476998" x="8204396"/>
            <a:ext cy="274319" cx="7338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152400" x="457200"/>
            <a:ext cy="125106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rgbClr val="1CA1C2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773935" x="457200"/>
            <a:ext cy="4623816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y="1773935" x="4648200"/>
            <a:ext cy="4623816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y="6476998" x="457200"/>
            <a:ext cy="27431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y="6476998" x="2640596"/>
            <a:ext cy="274319" cx="55077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y="6476998" x="8204396"/>
            <a:ext cy="274319" cx="7338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152400" x="457200"/>
            <a:ext cy="125106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698986" x="457200"/>
            <a:ext cy="715354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 indent="0" marL="0">
              <a:spcBef>
                <a:spcPts val="0"/>
              </a:spcBef>
              <a:buFont typeface="Cantarell"/>
              <a:buNone/>
              <a:defRPr/>
            </a:lvl1pPr>
            <a:lvl2pPr rtl="0" indent="0" marL="457200">
              <a:spcBef>
                <a:spcPts val="0"/>
              </a:spcBef>
              <a:buFont typeface="Cantarell"/>
              <a:buNone/>
              <a:defRPr/>
            </a:lvl2pPr>
            <a:lvl3pPr rtl="0" indent="0" marL="914400">
              <a:spcBef>
                <a:spcPts val="0"/>
              </a:spcBef>
              <a:buFont typeface="Cantarell"/>
              <a:buNone/>
              <a:defRPr/>
            </a:lvl3pPr>
            <a:lvl4pPr rtl="0" indent="0" marL="1371600">
              <a:spcBef>
                <a:spcPts val="0"/>
              </a:spcBef>
              <a:buFont typeface="Cantarell"/>
              <a:buNone/>
              <a:defRPr/>
            </a:lvl4pPr>
            <a:lvl5pPr rtl="0" indent="0" marL="1828800">
              <a:spcBef>
                <a:spcPts val="0"/>
              </a:spcBef>
              <a:buFont typeface="Cantarell"/>
              <a:buNone/>
              <a:defRPr/>
            </a:lvl5pPr>
            <a:lvl6pPr rtl="0" indent="0" marL="2286000">
              <a:spcBef>
                <a:spcPts val="0"/>
              </a:spcBef>
              <a:buFont typeface="Cantarell"/>
              <a:buNone/>
              <a:defRPr/>
            </a:lvl6pPr>
            <a:lvl7pPr rtl="0" indent="0" marL="2743200">
              <a:spcBef>
                <a:spcPts val="0"/>
              </a:spcBef>
              <a:buFont typeface="Cantarell"/>
              <a:buNone/>
              <a:defRPr/>
            </a:lvl7pPr>
            <a:lvl8pPr rtl="0" indent="0" marL="3200400">
              <a:spcBef>
                <a:spcPts val="0"/>
              </a:spcBef>
              <a:buFont typeface="Cantarell"/>
              <a:buNone/>
              <a:defRPr/>
            </a:lvl8pPr>
            <a:lvl9pPr rtl="0" indent="0" marL="3657600">
              <a:spcBef>
                <a:spcPts val="0"/>
              </a:spcBef>
              <a:buFont typeface="Cantarell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y="2449511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y="1698986" x="4645025"/>
            <a:ext cy="715354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 indent="0" marL="0">
              <a:spcBef>
                <a:spcPts val="0"/>
              </a:spcBef>
              <a:buFont typeface="Cantarell"/>
              <a:buNone/>
              <a:defRPr/>
            </a:lvl1pPr>
            <a:lvl2pPr rtl="0" indent="0" marL="457200">
              <a:spcBef>
                <a:spcPts val="0"/>
              </a:spcBef>
              <a:buFont typeface="Cantarell"/>
              <a:buNone/>
              <a:defRPr/>
            </a:lvl2pPr>
            <a:lvl3pPr rtl="0" indent="0" marL="914400">
              <a:spcBef>
                <a:spcPts val="0"/>
              </a:spcBef>
              <a:buFont typeface="Cantarell"/>
              <a:buNone/>
              <a:defRPr/>
            </a:lvl3pPr>
            <a:lvl4pPr rtl="0" indent="0" marL="1371600">
              <a:spcBef>
                <a:spcPts val="0"/>
              </a:spcBef>
              <a:buFont typeface="Cantarell"/>
              <a:buNone/>
              <a:defRPr/>
            </a:lvl4pPr>
            <a:lvl5pPr rtl="0" indent="0" marL="1828800">
              <a:spcBef>
                <a:spcPts val="0"/>
              </a:spcBef>
              <a:buFont typeface="Cantarell"/>
              <a:buNone/>
              <a:defRPr/>
            </a:lvl5pPr>
            <a:lvl6pPr rtl="0" indent="0" marL="2286000">
              <a:spcBef>
                <a:spcPts val="0"/>
              </a:spcBef>
              <a:buFont typeface="Cantarell"/>
              <a:buNone/>
              <a:defRPr/>
            </a:lvl6pPr>
            <a:lvl7pPr rtl="0" indent="0" marL="2743200">
              <a:spcBef>
                <a:spcPts val="0"/>
              </a:spcBef>
              <a:buFont typeface="Cantarell"/>
              <a:buNone/>
              <a:defRPr/>
            </a:lvl7pPr>
            <a:lvl8pPr rtl="0" indent="0" marL="3200400">
              <a:spcBef>
                <a:spcPts val="0"/>
              </a:spcBef>
              <a:buFont typeface="Cantarell"/>
              <a:buNone/>
              <a:defRPr/>
            </a:lvl8pPr>
            <a:lvl9pPr rtl="0" indent="0" marL="3657600">
              <a:spcBef>
                <a:spcPts val="0"/>
              </a:spcBef>
              <a:buFont typeface="Cantarell"/>
              <a:buNone/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y="2449511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y="6476998" x="457200"/>
            <a:ext cy="27431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y="6476998" x="2640596"/>
            <a:ext cy="274319" cx="55077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y="6476998" x="8204396"/>
            <a:ext cy="274319" cx="7338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152400" x="457200"/>
            <a:ext cy="125106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rgbClr val="1CA1C2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y="6476998" x="457200"/>
            <a:ext cy="27431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y="6476998" x="2640596"/>
            <a:ext cy="274319" cx="55077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y="6476998" x="8204396"/>
            <a:ext cy="274319" cx="7338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idx="10" type="dt"/>
          </p:nvPr>
        </p:nvSpPr>
        <p:spPr>
          <a:xfrm>
            <a:off y="6476998" x="457200"/>
            <a:ext cy="27431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y="6476998" x="2640596"/>
            <a:ext cy="274319" cx="55077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y="6476998" x="8204396"/>
            <a:ext cy="274319" cx="7338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152400" x="167838"/>
            <a:ext cy="978407" cx="25237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743133" x="3019376"/>
            <a:ext cy="4558884" cx="59206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y="1730017" x="167838"/>
            <a:ext cy="4572000" cx="24688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ntarell"/>
              <a:buNone/>
              <a:defRPr/>
            </a:lvl1pPr>
            <a:lvl2pPr rtl="0" indent="0" marL="457200">
              <a:spcBef>
                <a:spcPts val="0"/>
              </a:spcBef>
              <a:buFont typeface="Cantarell"/>
              <a:buNone/>
              <a:defRPr/>
            </a:lvl2pPr>
            <a:lvl3pPr rtl="0" indent="0" marL="914400">
              <a:spcBef>
                <a:spcPts val="0"/>
              </a:spcBef>
              <a:buFont typeface="Cantarell"/>
              <a:buNone/>
              <a:defRPr/>
            </a:lvl3pPr>
            <a:lvl4pPr rtl="0" indent="0" marL="1371600">
              <a:spcBef>
                <a:spcPts val="0"/>
              </a:spcBef>
              <a:buFont typeface="Cantarell"/>
              <a:buNone/>
              <a:defRPr/>
            </a:lvl4pPr>
            <a:lvl5pPr rtl="0" indent="0" marL="1828800">
              <a:spcBef>
                <a:spcPts val="0"/>
              </a:spcBef>
              <a:buFont typeface="Cantarell"/>
              <a:buNone/>
              <a:defRPr/>
            </a:lvl5pPr>
            <a:lvl6pPr rtl="0" indent="0" marL="2286000">
              <a:spcBef>
                <a:spcPts val="0"/>
              </a:spcBef>
              <a:buFont typeface="Cantarell"/>
              <a:buNone/>
              <a:defRPr/>
            </a:lvl6pPr>
            <a:lvl7pPr rtl="0" indent="0" marL="2743200">
              <a:spcBef>
                <a:spcPts val="0"/>
              </a:spcBef>
              <a:buFont typeface="Cantarell"/>
              <a:buNone/>
              <a:defRPr/>
            </a:lvl7pPr>
            <a:lvl8pPr rtl="0" indent="0" marL="3200400">
              <a:spcBef>
                <a:spcPts val="0"/>
              </a:spcBef>
              <a:buFont typeface="Cantarell"/>
              <a:buNone/>
              <a:defRPr/>
            </a:lvl8pPr>
            <a:lvl9pPr rtl="0" indent="0" marL="3657600">
              <a:spcBef>
                <a:spcPts val="0"/>
              </a:spcBef>
              <a:buFont typeface="Cantarell"/>
              <a:buNone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y="6476998" x="457200"/>
            <a:ext cy="27431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y="6476998" x="2640596"/>
            <a:ext cy="274319" cx="55077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y="6476998" x="8204396"/>
            <a:ext cy="274319" cx="7338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/>
          <p:nvPr/>
        </p:nvSpPr>
        <p:spPr>
          <a:xfrm>
            <a:off y="0" x="2855736"/>
            <a:ext cy="1453895" cx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67" name="Shape 67"/>
          <p:cNvSpPr/>
          <p:nvPr/>
        </p:nvSpPr>
        <p:spPr>
          <a:xfrm>
            <a:off y="0" x="2855736"/>
            <a:ext cy="1453895" cx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bg>
      <p:bgPr>
        <a:solidFill>
          <a:schemeClr val="lt2"/>
        </a:solidFill>
      </p:bgPr>
    </p:bg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155447" x="164592"/>
            <a:ext cy="978407" cx="25251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/>
          <p:nvPr>
            <p:ph idx="2" type="pic"/>
          </p:nvPr>
        </p:nvSpPr>
        <p:spPr>
          <a:xfrm>
            <a:off y="1484808" x="2903805"/>
            <a:ext cy="5373192" cx="6247396"/>
          </a:xfrm>
          <a:prstGeom prst="rect">
            <a:avLst/>
          </a:prstGeom>
          <a:solidFill>
            <a:srgbClr val="CBC3B1"/>
          </a:solidFill>
          <a:ln>
            <a:noFill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728216" x="164592"/>
            <a:ext cy="4572000" cx="24688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ntarell"/>
              <a:buNone/>
              <a:defRPr/>
            </a:lvl1pPr>
            <a:lvl2pPr rtl="0" indent="0" marL="457200">
              <a:spcBef>
                <a:spcPts val="0"/>
              </a:spcBef>
              <a:buFont typeface="Cantarell"/>
              <a:buNone/>
              <a:defRPr/>
            </a:lvl2pPr>
            <a:lvl3pPr rtl="0" indent="0" marL="914400">
              <a:spcBef>
                <a:spcPts val="0"/>
              </a:spcBef>
              <a:buFont typeface="Cantarell"/>
              <a:buNone/>
              <a:defRPr/>
            </a:lvl3pPr>
            <a:lvl4pPr rtl="0" indent="0" marL="1371600">
              <a:spcBef>
                <a:spcPts val="0"/>
              </a:spcBef>
              <a:buFont typeface="Cantarell"/>
              <a:buNone/>
              <a:defRPr/>
            </a:lvl4pPr>
            <a:lvl5pPr rtl="0" indent="0" marL="1828800">
              <a:spcBef>
                <a:spcPts val="0"/>
              </a:spcBef>
              <a:buFont typeface="Cantarell"/>
              <a:buNone/>
              <a:defRPr/>
            </a:lvl5pPr>
            <a:lvl6pPr rtl="0" indent="0" marL="2286000">
              <a:spcBef>
                <a:spcPts val="0"/>
              </a:spcBef>
              <a:buFont typeface="Cantarell"/>
              <a:buNone/>
              <a:defRPr/>
            </a:lvl6pPr>
            <a:lvl7pPr rtl="0" indent="0" marL="2743200">
              <a:spcBef>
                <a:spcPts val="0"/>
              </a:spcBef>
              <a:buFont typeface="Cantarell"/>
              <a:buNone/>
              <a:defRPr/>
            </a:lvl7pPr>
            <a:lvl8pPr rtl="0" indent="0" marL="3200400">
              <a:spcBef>
                <a:spcPts val="0"/>
              </a:spcBef>
              <a:buFont typeface="Cantarell"/>
              <a:buNone/>
              <a:defRPr/>
            </a:lvl8pPr>
            <a:lvl9pPr rtl="0" indent="0" marL="3657600">
              <a:spcBef>
                <a:spcPts val="0"/>
              </a:spcBef>
              <a:buFont typeface="Cantarell"/>
              <a:buNone/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y="1170432" x="164592"/>
            <a:ext cy="201168" cx="25237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/>
          <p:nvPr/>
        </p:nvSpPr>
        <p:spPr>
          <a:xfrm>
            <a:off y="0" x="2855736"/>
            <a:ext cy="6858000" cx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74" name="Shape 74"/>
          <p:cNvSpPr/>
          <p:nvPr/>
        </p:nvSpPr>
        <p:spPr>
          <a:xfrm>
            <a:off y="0" x="2855736"/>
            <a:ext cy="6858000" cx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y="1170432" x="3035808"/>
            <a:ext cy="201168" cx="519379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y="1170432" x="8339328"/>
            <a:ext cy="201168" cx="7338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/>
          <p:nvPr/>
        </p:nvSpPr>
        <p:spPr>
          <a:xfrm>
            <a:off y="1435895" x="0"/>
            <a:ext cy="45719" cx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6" name="Shape 6"/>
          <p:cNvSpPr/>
          <p:nvPr/>
        </p:nvSpPr>
        <p:spPr>
          <a:xfrm>
            <a:off y="0" x="0"/>
            <a:ext cy="1433732" cx="914399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7" name="Shape 7"/>
          <p:cNvSpPr txBox="1"/>
          <p:nvPr>
            <p:ph type="title"/>
          </p:nvPr>
        </p:nvSpPr>
        <p:spPr>
          <a:xfrm>
            <a:off y="152400" x="457200"/>
            <a:ext cy="125106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buClr>
                <a:srgbClr val="1CA1C2"/>
              </a:buClr>
              <a:buFont typeface="Cantarell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y="1775191" x="457200"/>
            <a:ext cy="4625608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62052" marL="438912">
              <a:spcBef>
                <a:spcPts val="0"/>
              </a:spcBef>
              <a:buClr>
                <a:schemeClr val="accent1"/>
              </a:buClr>
              <a:buFont typeface="Cantarell"/>
              <a:buChar char="◼"/>
              <a:defRPr/>
            </a:lvl1pPr>
            <a:lvl2pPr algn="l" rtl="0" marR="0" indent="-114300" marL="731520">
              <a:spcBef>
                <a:spcPts val="560"/>
              </a:spcBef>
              <a:buClr>
                <a:schemeClr val="accent2"/>
              </a:buClr>
              <a:buFont typeface="Cantarell"/>
              <a:buChar char="▪"/>
              <a:defRPr/>
            </a:lvl2pPr>
            <a:lvl3pPr algn="l" rtl="0" marR="0" indent="-82296" marL="996696">
              <a:spcBef>
                <a:spcPts val="480"/>
              </a:spcBef>
              <a:buClr>
                <a:schemeClr val="accent3"/>
              </a:buClr>
              <a:buFont typeface="Cantarell"/>
              <a:buChar char="▪"/>
              <a:defRPr/>
            </a:lvl3pPr>
            <a:lvl4pPr algn="l" rtl="0" marR="0" indent="-60452" marL="1216152">
              <a:spcBef>
                <a:spcPts val="400"/>
              </a:spcBef>
              <a:buClr>
                <a:schemeClr val="accent4"/>
              </a:buClr>
              <a:buFont typeface="Cantarell"/>
              <a:buChar char="▪"/>
              <a:defRPr/>
            </a:lvl4pPr>
            <a:lvl5pPr algn="l" rtl="0" marR="0" indent="-67564" marL="1426464">
              <a:spcBef>
                <a:spcPts val="400"/>
              </a:spcBef>
              <a:buClr>
                <a:schemeClr val="accent5"/>
              </a:buClr>
              <a:buFont typeface="Cantarell"/>
              <a:buChar char=""/>
              <a:defRPr/>
            </a:lvl5pPr>
            <a:lvl6pPr algn="l" rtl="0" marR="0" indent="-65532" marL="1627632">
              <a:spcBef>
                <a:spcPts val="400"/>
              </a:spcBef>
              <a:buClr>
                <a:schemeClr val="accent6"/>
              </a:buClr>
              <a:buFont typeface="Cantarell"/>
              <a:buChar char="⚫"/>
              <a:defRPr/>
            </a:lvl6pPr>
            <a:lvl7pPr algn="l" rtl="0" marR="0" indent="-76200" marL="1828800">
              <a:spcBef>
                <a:spcPts val="360"/>
              </a:spcBef>
              <a:buClr>
                <a:schemeClr val="accent1"/>
              </a:buClr>
              <a:buFont typeface="Cantarell"/>
              <a:buChar char="⚫"/>
              <a:defRPr/>
            </a:lvl7pPr>
            <a:lvl8pPr algn="l" rtl="0" marR="0" indent="-74167" marL="2029968">
              <a:spcBef>
                <a:spcPts val="360"/>
              </a:spcBef>
              <a:buClr>
                <a:schemeClr val="accent2"/>
              </a:buClr>
              <a:buFont typeface="Cantarell"/>
              <a:buChar char="⚫"/>
              <a:defRPr/>
            </a:lvl8pPr>
            <a:lvl9pPr algn="l" rtl="0" marR="0" indent="-72135" marL="2231136">
              <a:spcBef>
                <a:spcPts val="360"/>
              </a:spcBef>
              <a:buClr>
                <a:schemeClr val="accent3"/>
              </a:buClr>
              <a:buFont typeface="Cantarell"/>
              <a:buChar char="⚫"/>
              <a:defRPr/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y="6476998" x="457200"/>
            <a:ext cy="27431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1" type="ftr"/>
          </p:nvPr>
        </p:nvSpPr>
        <p:spPr>
          <a:xfrm>
            <a:off y="6476998" x="2640596"/>
            <a:ext cy="274319" cx="55077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6476998" x="8204396"/>
            <a:ext cy="274319" cx="7338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y="2362200" x="685800"/>
            <a:ext cy="1673352" cx="8077199"/>
          </a:xfrm>
          <a:prstGeom prst="rect">
            <a:avLst/>
          </a:prstGeom>
          <a:noFill/>
          <a:ln>
            <a:noFill/>
          </a:ln>
        </p:spPr>
        <p:txBody>
          <a:bodyPr bIns="0" rIns="45700" lIns="91425" tIns="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rgbClr val="1CA1C2"/>
              </a:buClr>
              <a:buSzPct val="25000"/>
              <a:buFont typeface="Cantarell"/>
              <a:buNone/>
            </a:pPr>
            <a:r>
              <a:rPr strike="noStrike" u="none" b="1" cap="none" baseline="0" sz="4700" lang="en-US" i="0">
                <a:solidFill>
                  <a:srgbClr val="1CA1C2"/>
                </a:solidFill>
                <a:latin typeface="Cantarell"/>
                <a:ea typeface="Cantarell"/>
                <a:cs typeface="Cantarell"/>
                <a:sym typeface="Cantarell"/>
              </a:rPr>
              <a:t>In-Text Citations</a:t>
            </a:r>
          </a:p>
        </p:txBody>
      </p:sp>
      <p:sp>
        <p:nvSpPr>
          <p:cNvPr id="93" name="Shape 93"/>
          <p:cNvSpPr txBox="1"/>
          <p:nvPr>
            <p:ph idx="1" type="subTitle"/>
          </p:nvPr>
        </p:nvSpPr>
        <p:spPr>
          <a:xfrm>
            <a:off y="2362200" x="685800"/>
            <a:ext cy="1499615" cx="8077199"/>
          </a:xfrm>
          <a:prstGeom prst="rect">
            <a:avLst/>
          </a:prstGeom>
          <a:noFill/>
          <a:ln>
            <a:noFill/>
          </a:ln>
        </p:spPr>
        <p:txBody>
          <a:bodyPr bIns="0" rIns="45700" lIns="118850" tIns="0" anchor="b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1" cap="none" baseline="0" sz="2000" lang="en-US" i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Miss Levino and Ms. Salzer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155447" x="457200"/>
            <a:ext cy="1252727" cx="8229600"/>
          </a:xfrm>
          <a:prstGeom prst="rect">
            <a:avLst/>
          </a:prstGeom>
          <a:noFill/>
          <a:ln>
            <a:noFill/>
          </a:ln>
        </p:spPr>
        <p:txBody>
          <a:bodyPr bIns="45700" rIns="45700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rgbClr val="1CA1C2"/>
              </a:buClr>
              <a:buSzPct val="25000"/>
              <a:buFont typeface="Cantarell"/>
              <a:buNone/>
            </a:pPr>
            <a:r>
              <a:rPr strike="noStrike" u="none" b="1" cap="none" baseline="0" sz="4500" lang="en-US" i="0">
                <a:solidFill>
                  <a:srgbClr val="1CA1C2"/>
                </a:solidFill>
                <a:latin typeface="Cantarell"/>
                <a:ea typeface="Cantarell"/>
                <a:cs typeface="Cantarell"/>
                <a:sym typeface="Cantarell"/>
              </a:rPr>
              <a:t>Sandwich Method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676400" x="457200"/>
            <a:ext cy="40385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54850" tIns="91425" anchor="t" anchorCtr="0">
            <a:noAutofit/>
          </a:bodyPr>
          <a:lstStyle/>
          <a:p>
            <a:pPr algn="l" rtl="0" lvl="0" marR="0" indent="-918972" marL="1033272"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Char char="❖"/>
            </a:pPr>
            <a:r>
              <a:rPr strike="noStrike" u="none" b="0" cap="none" baseline="0" sz="4800" lang="en-US" i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Lead in material</a:t>
            </a:r>
          </a:p>
          <a:p>
            <a:pPr algn="l" rtl="0" lvl="0" marR="0" indent="-518922" marL="633222"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2000" lang="en-US" i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-A comment or idea that leads into the quote you want to use</a:t>
            </a:r>
          </a:p>
          <a:p>
            <a:pPr algn="l" rtl="0" lvl="0" marR="0" indent="-918972" marL="1033272"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Char char="❖"/>
            </a:pPr>
            <a:r>
              <a:rPr strike="noStrike" u="none" b="0" cap="none" baseline="0" sz="4800" lang="en-US" i="0">
                <a:solidFill>
                  <a:srgbClr val="002060"/>
                </a:solidFill>
                <a:latin typeface="Cantarell"/>
                <a:ea typeface="Cantarell"/>
                <a:cs typeface="Cantarell"/>
                <a:sym typeface="Cantarell"/>
              </a:rPr>
              <a:t>Direct quote or paraphrase</a:t>
            </a:r>
          </a:p>
          <a:p>
            <a:pPr algn="l" rtl="0" lvl="0" marR="0" indent="-518922" marL="633222"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2000" lang="en-US" i="0">
                <a:solidFill>
                  <a:srgbClr val="002060"/>
                </a:solidFill>
                <a:latin typeface="Cantarell"/>
                <a:ea typeface="Cantarell"/>
                <a:cs typeface="Cantarell"/>
                <a:sym typeface="Cantarell"/>
              </a:rPr>
              <a:t>-Either a direct quote pulled from the text or the text in your own words </a:t>
            </a:r>
          </a:p>
          <a:p>
            <a:pPr algn="l" rtl="0" lvl="0" marR="0" indent="-918972" marL="1033272"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Char char="❖"/>
            </a:pPr>
            <a:r>
              <a:rPr strike="noStrike" u="none" b="0" cap="none" baseline="0" sz="4800" lang="en-US" i="0">
                <a:solidFill>
                  <a:srgbClr val="425519"/>
                </a:solidFill>
                <a:latin typeface="Cantarell"/>
                <a:ea typeface="Cantarell"/>
                <a:cs typeface="Cantarell"/>
                <a:sym typeface="Cantarell"/>
              </a:rPr>
              <a:t>Comment</a:t>
            </a:r>
          </a:p>
          <a:p>
            <a:pPr algn="l" rtl="0" lvl="0" marR="0" indent="-518922" marL="633222"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2000" lang="en-US" i="0">
                <a:solidFill>
                  <a:srgbClr val="425519"/>
                </a:solidFill>
                <a:latin typeface="Cantarell"/>
                <a:ea typeface="Cantarell"/>
                <a:cs typeface="Cantarell"/>
                <a:sym typeface="Cantarell"/>
              </a:rPr>
              <a:t>-Make a statement that supports your use of the text</a:t>
            </a:r>
          </a:p>
          <a:p>
            <a:pPr algn="l" rtl="0" lvl="0" marR="0" indent="-518922" marL="633222">
              <a:spcBef>
                <a:spcPts val="0"/>
              </a:spcBef>
              <a:buClr>
                <a:schemeClr val="accent1"/>
              </a:buClr>
              <a:buFont typeface="Cantarell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155447" x="457200"/>
            <a:ext cy="1252727" cx="8229600"/>
          </a:xfrm>
          <a:prstGeom prst="rect">
            <a:avLst/>
          </a:prstGeom>
          <a:noFill/>
          <a:ln>
            <a:noFill/>
          </a:ln>
        </p:spPr>
        <p:txBody>
          <a:bodyPr bIns="45700" rIns="45700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rgbClr val="1CA1C2"/>
              </a:buClr>
              <a:buSzPct val="25000"/>
              <a:buFont typeface="Cantarell"/>
              <a:buNone/>
            </a:pPr>
            <a:r>
              <a:rPr strike="noStrike" u="none" b="1" cap="none" baseline="0" sz="4500" lang="en-US" i="0">
                <a:solidFill>
                  <a:srgbClr val="1CA1C2"/>
                </a:solidFill>
                <a:latin typeface="Cantarell"/>
                <a:ea typeface="Cantarell"/>
                <a:cs typeface="Cantarell"/>
                <a:sym typeface="Cantarell"/>
              </a:rPr>
              <a:t>How To Cite </a:t>
            </a:r>
            <a:r>
              <a:rPr strike="noStrike" u="none" b="1" cap="none" baseline="0" sz="4500" lang="en-US" i="1">
                <a:solidFill>
                  <a:srgbClr val="1CA1C2"/>
                </a:solidFill>
                <a:latin typeface="Cantarell"/>
                <a:ea typeface="Cantarell"/>
                <a:cs typeface="Cantarell"/>
                <a:sym typeface="Cantarell"/>
              </a:rPr>
              <a:t>Divergent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524000" x="457200"/>
            <a:ext cy="4625608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54850" tIns="91425" anchor="t" anchorCtr="0">
            <a:noAutofit/>
          </a:bodyPr>
          <a:lstStyle/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Char char="◼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MLA format:</a:t>
            </a:r>
          </a:p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Roth, Veronica. </a:t>
            </a:r>
            <a:r>
              <a:rPr strike="noStrike" u="none" b="0" cap="none" baseline="0" sz="3200" lang="en-US" i="1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Divergent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. New York: Katherine</a:t>
            </a:r>
          </a:p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	Tegen Books, 2011. Print.</a:t>
            </a:r>
          </a:p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Char char="◼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In-Text Citation</a:t>
            </a:r>
          </a:p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1" cap="none" baseline="0" sz="18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Only source:</a:t>
            </a:r>
          </a:p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 -“I doubt he has an independent thought in his brain” (93).</a:t>
            </a:r>
          </a:p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1" cap="none" baseline="0" sz="18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Multiple sources:</a:t>
            </a:r>
          </a:p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-“I doubt he has an independent thought in his brain” (Roth 93).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155447" x="457200"/>
            <a:ext cy="1252727" cx="8229600"/>
          </a:xfrm>
          <a:prstGeom prst="rect">
            <a:avLst/>
          </a:prstGeom>
          <a:noFill/>
          <a:ln>
            <a:noFill/>
          </a:ln>
        </p:spPr>
        <p:txBody>
          <a:bodyPr bIns="45700" rIns="45700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rgbClr val="1CA1C2"/>
              </a:buClr>
              <a:buSzPct val="25000"/>
              <a:buFont typeface="Cantarell"/>
              <a:buNone/>
            </a:pPr>
            <a:r>
              <a:rPr strike="noStrike" u="none" b="1" cap="none" baseline="0" sz="4500" lang="en-US" i="0">
                <a:solidFill>
                  <a:srgbClr val="1CA1C2"/>
                </a:solidFill>
                <a:latin typeface="Cantarell"/>
                <a:ea typeface="Cantarell"/>
                <a:cs typeface="Cantarell"/>
                <a:sym typeface="Cantarell"/>
              </a:rPr>
              <a:t>Example #1-Quote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524000" x="457200"/>
            <a:ext cy="4625608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54850" tIns="91425" anchor="t" anchorCtr="0">
            <a:noAutofit/>
          </a:bodyPr>
          <a:lstStyle/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	</a:t>
            </a:r>
            <a:r>
              <a:rPr strike="noStrike" u="none" b="0" cap="none" baseline="0" sz="3200" lang="en-US" i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When Christina describes Drew to Tris, she states, </a:t>
            </a:r>
            <a:r>
              <a:rPr strike="noStrike" u="none" b="0" cap="none" baseline="0" sz="3200" lang="en-US" i="0">
                <a:solidFill>
                  <a:srgbClr val="002060"/>
                </a:solidFill>
                <a:latin typeface="Cantarell"/>
                <a:ea typeface="Cantarell"/>
                <a:cs typeface="Cantarell"/>
                <a:sym typeface="Cantarell"/>
              </a:rPr>
              <a:t>“I doubt he has an independent thought in his brain” (93). </a:t>
            </a:r>
            <a:r>
              <a:rPr strike="noStrike" u="none" b="0" cap="none" baseline="0" sz="3200" lang="en-US" i="0">
                <a:solidFill>
                  <a:srgbClr val="425519"/>
                </a:solidFill>
                <a:latin typeface="Cantarell"/>
                <a:ea typeface="Cantarell"/>
                <a:cs typeface="Cantarell"/>
                <a:sym typeface="Cantarell"/>
              </a:rPr>
              <a:t>This shows how Drew is a follower rather than a leader.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 </a:t>
            </a:r>
          </a:p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Font typeface="Cantarell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algn="l" rtl="0" lvl="0" marR="0" indent="-518922" marL="633222"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AutoNum type="arabicPeriod"/>
            </a:pPr>
            <a:r>
              <a:rPr strike="noStrike" u="none" b="0" cap="none" baseline="0" sz="3200" lang="en-US" i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Lead in material</a:t>
            </a:r>
          </a:p>
          <a:p>
            <a:pPr algn="l" rtl="0" lvl="0" marR="0" indent="-518922" marL="633222"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AutoNum type="arabicPeriod"/>
            </a:pPr>
            <a:r>
              <a:rPr strike="noStrike" u="none" b="0" cap="none" baseline="0" sz="3200" lang="en-US" i="0">
                <a:solidFill>
                  <a:srgbClr val="002060"/>
                </a:solidFill>
                <a:latin typeface="Cantarell"/>
                <a:ea typeface="Cantarell"/>
                <a:cs typeface="Cantarell"/>
                <a:sym typeface="Cantarell"/>
              </a:rPr>
              <a:t>Direct quote</a:t>
            </a:r>
          </a:p>
          <a:p>
            <a:pPr algn="l" rtl="0" lvl="0" marR="0" indent="-518922" marL="633222"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AutoNum type="arabicPeriod"/>
            </a:pPr>
            <a:r>
              <a:rPr strike="noStrike" u="none" b="0" cap="none" baseline="0" sz="3200" lang="en-US" i="0">
                <a:solidFill>
                  <a:srgbClr val="425519"/>
                </a:solidFill>
                <a:latin typeface="Cantarell"/>
                <a:ea typeface="Cantarell"/>
                <a:cs typeface="Cantarell"/>
                <a:sym typeface="Cantarell"/>
              </a:rPr>
              <a:t>Comment</a:t>
            </a:r>
          </a:p>
          <a:p>
            <a:pPr algn="l" rtl="0" lvl="0" marR="0" indent="-356362" marL="633222">
              <a:spcBef>
                <a:spcPts val="0"/>
              </a:spcBef>
              <a:buClr>
                <a:schemeClr val="accent1"/>
              </a:buClr>
              <a:buFont typeface="Cantarell"/>
              <a:buNone/>
            </a:pPr>
            <a:r>
              <a:t/>
            </a:r>
            <a:endParaRPr strike="noStrike" u="none" b="0" cap="none" baseline="0" sz="3200" i="0">
              <a:solidFill>
                <a:srgbClr val="FF0000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155447" x="457200"/>
            <a:ext cy="1252727" cx="8229600"/>
          </a:xfrm>
          <a:prstGeom prst="rect">
            <a:avLst/>
          </a:prstGeom>
          <a:noFill/>
          <a:ln>
            <a:noFill/>
          </a:ln>
        </p:spPr>
        <p:txBody>
          <a:bodyPr bIns="45700" rIns="45700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rgbClr val="1CA1C2"/>
              </a:buClr>
              <a:buSzPct val="25000"/>
              <a:buFont typeface="Cantarell"/>
              <a:buNone/>
            </a:pPr>
            <a:r>
              <a:rPr strike="noStrike" u="none" b="1" cap="none" baseline="0" sz="4500" lang="en-US" i="0">
                <a:solidFill>
                  <a:srgbClr val="1CA1C2"/>
                </a:solidFill>
                <a:latin typeface="Cantarell"/>
                <a:ea typeface="Cantarell"/>
                <a:cs typeface="Cantarell"/>
                <a:sym typeface="Cantarell"/>
              </a:rPr>
              <a:t>Example #2- Passage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524000" x="457200"/>
            <a:ext cy="4625608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54850" tIns="91425" anchor="t" anchorCtr="0">
            <a:noAutofit/>
          </a:bodyPr>
          <a:lstStyle/>
          <a:p>
            <a:pPr algn="l" rtl="0" lvl="0" marR="0" indent="-324612" marL="438912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	</a:t>
            </a:r>
            <a:r>
              <a:rPr strike="noStrike" u="none" b="0" cap="none" baseline="0" sz="3200" lang="en-US" i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Tris’s mother is very selfless and serves as an exemplary abnegation figure. </a:t>
            </a:r>
            <a:r>
              <a:rPr strike="noStrike" u="none" b="0" cap="none" baseline="0" sz="3200" lang="en-US" i="0">
                <a:solidFill>
                  <a:srgbClr val="354369"/>
                </a:solidFill>
                <a:latin typeface="Cantarell"/>
                <a:ea typeface="Cantarell"/>
                <a:cs typeface="Cantarell"/>
                <a:sym typeface="Cantarell"/>
              </a:rPr>
              <a:t>“She manages city improvement projects,” </a:t>
            </a:r>
            <a:r>
              <a:rPr strike="noStrike" u="none" b="0" cap="none" baseline="0" sz="3200" lang="en-US" i="0">
                <a:solidFill>
                  <a:srgbClr val="425519"/>
                </a:solidFill>
                <a:latin typeface="Cantarell"/>
                <a:ea typeface="Cantarell"/>
                <a:cs typeface="Cantarell"/>
                <a:sym typeface="Cantarell"/>
              </a:rPr>
              <a:t>and works to help others, like the Factionless (31). Until visiting day, Tris’ mother kept her past well hidden.  </a:t>
            </a:r>
          </a:p>
          <a:p>
            <a:pPr algn="l" rtl="0" lvl="0" marR="0" indent="-324612" marL="438912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Cantarell"/>
              <a:buNone/>
            </a:pPr>
            <a:r>
              <a:t/>
            </a:r>
            <a:endParaRPr strike="noStrike" u="none" b="0" cap="none" baseline="0" sz="3200" i="0">
              <a:solidFill>
                <a:srgbClr val="42551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algn="l" rtl="0" lvl="0" marR="0" indent="-518922" marL="633222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AutoNum type="arabicPeriod"/>
            </a:pPr>
            <a:r>
              <a:rPr strike="noStrike" u="none" b="0" cap="none" baseline="0" sz="3200" lang="en-US" i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Lead in material</a:t>
            </a:r>
          </a:p>
          <a:p>
            <a:pPr algn="l" rtl="0" lvl="0" marR="0" indent="-518922" marL="633222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AutoNum type="arabicPeriod"/>
            </a:pPr>
            <a:r>
              <a:rPr strike="noStrike" u="none" b="0" cap="none" baseline="0" sz="3200" lang="en-US" i="0">
                <a:solidFill>
                  <a:srgbClr val="354369"/>
                </a:solidFill>
                <a:latin typeface="Cantarell"/>
                <a:ea typeface="Cantarell"/>
                <a:cs typeface="Cantarell"/>
                <a:sym typeface="Cantarell"/>
              </a:rPr>
              <a:t>Passage</a:t>
            </a:r>
          </a:p>
          <a:p>
            <a:pPr algn="l" rtl="0" lvl="0" marR="0" indent="-518922" marL="633222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AutoNum type="arabicPeriod"/>
            </a:pPr>
            <a:r>
              <a:rPr strike="noStrike" u="none" b="0" cap="none" baseline="0" sz="3200" lang="en-US" i="0">
                <a:solidFill>
                  <a:srgbClr val="425519"/>
                </a:solidFill>
                <a:latin typeface="Cantarell"/>
                <a:ea typeface="Cantarell"/>
                <a:cs typeface="Cantarell"/>
                <a:sym typeface="Cantarell"/>
              </a:rPr>
              <a:t>Comment</a:t>
            </a:r>
          </a:p>
        </p:txBody>
      </p:sp>
      <p:cxnSp>
        <p:nvCxnSpPr>
          <p:cNvPr id="118" name="Shape 118"/>
          <p:cNvCxnSpPr/>
          <p:nvPr/>
        </p:nvCxnSpPr>
        <p:spPr>
          <a:xfrm rot="10800000">
            <a:off y="3352800" x="6705599"/>
            <a:ext cy="1066799" cx="381000"/>
          </a:xfrm>
          <a:prstGeom prst="straightConnector1">
            <a:avLst/>
          </a:prstGeom>
          <a:noFill/>
          <a:ln w="34925" cap="flat">
            <a:solidFill>
              <a:srgbClr val="C00000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119" name="Shape 119"/>
          <p:cNvSpPr/>
          <p:nvPr/>
        </p:nvSpPr>
        <p:spPr>
          <a:xfrm>
            <a:off y="4419600" x="6248400"/>
            <a:ext cy="1295400" cx="2057400"/>
          </a:xfrm>
          <a:prstGeom prst="rect">
            <a:avLst/>
          </a:prstGeom>
          <a:solidFill>
            <a:schemeClr val="accent3"/>
          </a:solidFill>
          <a:ln w="48000" cap="flat">
            <a:solidFill>
              <a:srgbClr val="8F212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Notice how the citation is </a:t>
            </a:r>
            <a:r>
              <a:rPr strike="noStrike" u="none" b="1" cap="none" baseline="0" sz="1800" lang="en-US" i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ALWAYS</a:t>
            </a:r>
            <a:r>
              <a:rPr strike="noStrike" u="none" b="0" cap="none" baseline="0" sz="1800" lang="en-US" i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 at end of sentence and </a:t>
            </a:r>
            <a:r>
              <a:rPr strike="noStrike" u="none" b="1" cap="none" baseline="0" sz="1800" lang="en-US" i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BEFORE</a:t>
            </a:r>
            <a:r>
              <a:rPr strike="noStrike" u="none" b="0" cap="none" baseline="0" sz="1800" lang="en-US" i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 the period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155447" x="457200"/>
            <a:ext cy="1252727" cx="8229600"/>
          </a:xfrm>
          <a:prstGeom prst="rect">
            <a:avLst/>
          </a:prstGeom>
          <a:noFill/>
          <a:ln>
            <a:noFill/>
          </a:ln>
        </p:spPr>
        <p:txBody>
          <a:bodyPr bIns="45700" rIns="45700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rgbClr val="1CA1C2"/>
              </a:buClr>
              <a:buSzPct val="25000"/>
              <a:buFont typeface="Cantarell"/>
              <a:buNone/>
            </a:pPr>
            <a:r>
              <a:rPr strike="noStrike" u="none" b="1" cap="none" baseline="0" sz="4500" lang="en-US" i="0">
                <a:solidFill>
                  <a:srgbClr val="1CA1C2"/>
                </a:solidFill>
                <a:latin typeface="Cantarell"/>
                <a:ea typeface="Cantarell"/>
                <a:cs typeface="Cantarell"/>
                <a:sym typeface="Cantarell"/>
              </a:rPr>
              <a:t>Example #3-Paraphrase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1524000" x="457200"/>
            <a:ext cy="4625608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54850" tIns="91425" anchor="t" anchorCtr="0">
            <a:noAutofit/>
          </a:bodyPr>
          <a:lstStyle/>
          <a:p>
            <a:pPr algn="l" rtl="0" lvl="0" marR="0" indent="-324612" marL="438912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	</a:t>
            </a:r>
          </a:p>
          <a:p>
            <a:pPr algn="l" rtl="0" lvl="0" marR="0" indent="-324612" marL="438912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2950" lang="en-US" i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	In the beginning of </a:t>
            </a:r>
            <a:r>
              <a:rPr strike="noStrike" u="none" b="0" cap="none" baseline="0" sz="2950" lang="en-US" i="1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Divergent</a:t>
            </a:r>
            <a:r>
              <a:rPr strike="noStrike" u="none" b="0" cap="none" baseline="0" sz="2950" lang="en-US" i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, Tris struggles with her decision of which faction to choose. The audience sees this internal struggle through her thoughts and emotions when </a:t>
            </a:r>
            <a:r>
              <a:rPr strike="noStrike" u="none" b="0" cap="none" baseline="0" sz="2950" lang="en-US" i="0">
                <a:solidFill>
                  <a:srgbClr val="002060"/>
                </a:solidFill>
                <a:latin typeface="Cantarell"/>
                <a:ea typeface="Cantarell"/>
                <a:cs typeface="Cantarell"/>
                <a:sym typeface="Cantarell"/>
              </a:rPr>
              <a:t>she doubts her ability to be selfless (43).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 </a:t>
            </a:r>
            <a:r>
              <a:rPr strike="noStrike" u="none" b="0" cap="none" baseline="0" sz="2950" lang="en-US" i="0">
                <a:solidFill>
                  <a:srgbClr val="425519"/>
                </a:solidFill>
                <a:latin typeface="Cantarell"/>
                <a:ea typeface="Cantarell"/>
                <a:cs typeface="Cantarell"/>
                <a:sym typeface="Cantarell"/>
              </a:rPr>
              <a:t>Through her doubt, it is evident that she does not belong with the Abnegation. </a:t>
            </a:r>
          </a:p>
          <a:p>
            <a:pPr algn="l" rtl="0" lvl="0" marR="0" indent="-324612" marL="438912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Font typeface="Cantarell"/>
              <a:buNone/>
            </a:pPr>
            <a:r>
              <a:t/>
            </a:r>
            <a:endParaRPr strike="noStrike" u="none" b="0" cap="none" baseline="0" sz="2950" i="0">
              <a:solidFill>
                <a:srgbClr val="425519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algn="l" rtl="0" lvl="0" marR="0" indent="-518922" marL="633222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8666"/>
              <a:buFont typeface="Cantarell"/>
              <a:buAutoNum type="arabicPeriod"/>
            </a:pPr>
            <a:r>
              <a:rPr strike="noStrike" u="none" b="0" cap="none" baseline="0" sz="2950" lang="en-US" i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Lead in material </a:t>
            </a:r>
          </a:p>
          <a:p>
            <a:pPr algn="l" rtl="0" lvl="0" marR="0" indent="-518922" marL="633222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8666"/>
              <a:buFont typeface="Cantarell"/>
              <a:buAutoNum type="arabicPeriod"/>
            </a:pPr>
            <a:r>
              <a:rPr strike="noStrike" u="none" b="0" cap="none" baseline="0" sz="2950" lang="en-US" i="0">
                <a:solidFill>
                  <a:srgbClr val="002060"/>
                </a:solidFill>
                <a:latin typeface="Cantarell"/>
                <a:ea typeface="Cantarell"/>
                <a:cs typeface="Cantarell"/>
                <a:sym typeface="Cantarell"/>
              </a:rPr>
              <a:t>Paraphrase</a:t>
            </a:r>
          </a:p>
          <a:p>
            <a:pPr algn="l" rtl="0" lvl="0" marR="0" indent="-518922" marL="633222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8666"/>
              <a:buFont typeface="Cantarell"/>
              <a:buAutoNum type="arabicPeriod"/>
            </a:pPr>
            <a:r>
              <a:rPr strike="noStrike" u="none" b="0" cap="none" baseline="0" sz="2950" lang="en-US" i="0">
                <a:solidFill>
                  <a:srgbClr val="425519"/>
                </a:solidFill>
                <a:latin typeface="Cantarell"/>
                <a:ea typeface="Cantarell"/>
                <a:cs typeface="Cantarell"/>
                <a:sym typeface="Cantarell"/>
              </a:rPr>
              <a:t>Comment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y="155447" x="457200"/>
            <a:ext cy="1252727" cx="8229600"/>
          </a:xfrm>
          <a:prstGeom prst="rect">
            <a:avLst/>
          </a:prstGeom>
          <a:noFill/>
          <a:ln>
            <a:noFill/>
          </a:ln>
        </p:spPr>
        <p:txBody>
          <a:bodyPr bIns="45700" rIns="45700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rgbClr val="1CA1C2"/>
              </a:buClr>
              <a:buSzPct val="25000"/>
              <a:buFont typeface="Cantarell"/>
              <a:buNone/>
            </a:pPr>
            <a:r>
              <a:rPr strike="noStrike" u="none" b="1" cap="none" baseline="0" sz="4500" lang="en-US" i="0">
                <a:solidFill>
                  <a:srgbClr val="1CA1C2"/>
                </a:solidFill>
                <a:latin typeface="Cantarell"/>
                <a:ea typeface="Cantarell"/>
                <a:cs typeface="Cantarell"/>
                <a:sym typeface="Cantarell"/>
              </a:rPr>
              <a:t>Works Cited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1524000" x="457200"/>
            <a:ext cy="4625608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54850" tIns="91425" anchor="t" anchorCtr="0">
            <a:noAutofit/>
          </a:bodyPr>
          <a:lstStyle/>
          <a:p>
            <a:pPr algn="l" rtl="0" lvl="0" marR="0" indent="-324612" marL="438912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Char char="◼"/>
            </a:pPr>
            <a:r>
              <a:rPr strike="noStrike" u="none" b="0" cap="none" baseline="0" sz="27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Title it : Works Cited</a:t>
            </a:r>
          </a:p>
          <a:p>
            <a:pPr algn="l" rtl="0" lvl="0" marR="0" indent="-4571" marL="118871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Font typeface="Cantarell"/>
              <a:buNone/>
            </a:pPr>
            <a:r>
              <a:t/>
            </a:r>
            <a:endParaRPr strike="noStrike" u="none" b="0" cap="none" baseline="0" sz="950" i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algn="l" rtl="0" lvl="0" marR="0" indent="-324612" marL="438912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Char char="◼"/>
            </a:pPr>
            <a:r>
              <a:rPr strike="noStrike" u="none" b="0" cap="none" baseline="0" sz="27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List sources in alphabetical order</a:t>
            </a:r>
          </a:p>
          <a:p>
            <a:pPr algn="l" rtl="0" lvl="0" marR="0" indent="-4571" marL="118871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Font typeface="Cantarell"/>
              <a:buNone/>
            </a:pPr>
            <a:r>
              <a:t/>
            </a:r>
            <a:endParaRPr strike="noStrike" u="none" b="0" cap="none" baseline="0" sz="1000" i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algn="l" rtl="0" lvl="0" marR="0" indent="-324612" marL="438912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Char char="◼"/>
            </a:pPr>
            <a:r>
              <a:rPr strike="noStrike" u="none" b="0" cap="none" baseline="0" sz="27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First line is all the way to the left but any following lines are indented</a:t>
            </a:r>
          </a:p>
          <a:p>
            <a:pPr algn="l" rtl="0" lvl="0" marR="0" indent="-4571" marL="118871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Font typeface="Cantarell"/>
              <a:buNone/>
            </a:pPr>
            <a:r>
              <a:t/>
            </a:r>
            <a:endParaRPr strike="noStrike" u="none" b="0" cap="none" baseline="0" sz="1000" i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algn="l" rtl="0" lvl="0" marR="0" indent="-324612" marL="438912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Char char="◼"/>
            </a:pPr>
            <a:r>
              <a:rPr strike="noStrike" u="none" b="0" cap="none" baseline="0" sz="27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First part of citation is what is used in a parenthetical citation unless two start with the same thing then move on to next word</a:t>
            </a:r>
          </a:p>
          <a:p>
            <a:pPr algn="l" rtl="0" lvl="0" marR="0" indent="-4571" marL="118871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Font typeface="Cantarell"/>
              <a:buNone/>
            </a:pPr>
            <a:r>
              <a:t/>
            </a:r>
            <a:endParaRPr strike="noStrike" u="none" b="0" cap="none" baseline="0" sz="2700" i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algn="l" rtl="0" lvl="0" marR="0" indent="-324612" marL="438912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27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EX:</a:t>
            </a:r>
          </a:p>
          <a:p>
            <a:pPr algn="l" rtl="0" lvl="0" marR="0" indent="-324612" marL="438912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27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Smith, Allen. </a:t>
            </a:r>
            <a:r>
              <a:rPr strike="noStrike" u="none" b="0" cap="none" baseline="0" sz="2700" lang="en-US" i="1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When I Was Young</a:t>
            </a:r>
            <a:r>
              <a:rPr strike="noStrike" u="none" b="0" cap="none" baseline="0" sz="27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.	(</a:t>
            </a:r>
            <a:r>
              <a:rPr strike="noStrike" u="none" b="0" cap="none" baseline="0" sz="2700" lang="en-US" i="1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When</a:t>
            </a:r>
            <a:r>
              <a:rPr strike="noStrike" u="none" b="0" cap="none" baseline="0" sz="27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)</a:t>
            </a:r>
          </a:p>
          <a:p>
            <a:pPr algn="l" rtl="0" lvl="0" marR="0" indent="-324612" marL="438912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27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Smith, Allen. </a:t>
            </a:r>
            <a:r>
              <a:rPr strike="noStrike" u="none" b="0" cap="none" baseline="0" sz="2700" lang="en-US" i="1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Growing Up</a:t>
            </a:r>
            <a:r>
              <a:rPr strike="noStrike" u="none" b="0" cap="none" baseline="0" sz="27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.		(</a:t>
            </a:r>
            <a:r>
              <a:rPr strike="noStrike" u="none" b="0" cap="none" baseline="0" sz="2700" lang="en-US" i="1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Growing</a:t>
            </a:r>
            <a:r>
              <a:rPr strike="noStrike" u="none" b="0" cap="none" baseline="0" sz="27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)</a:t>
            </a:r>
          </a:p>
          <a:p>
            <a:pPr algn="l" rtl="0" lvl="0" marR="0" indent="-324612" marL="438912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27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Smith, John. </a:t>
            </a:r>
            <a:r>
              <a:rPr strike="noStrike" u="none" b="0" cap="none" baseline="0" sz="2700" lang="en-US" i="1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My journey</a:t>
            </a:r>
            <a:r>
              <a:rPr strike="noStrike" u="none" b="0" cap="none" baseline="0" sz="27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.			(John)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y="155447" x="457200"/>
            <a:ext cy="1252727" cx="8229600"/>
          </a:xfrm>
          <a:prstGeom prst="rect">
            <a:avLst/>
          </a:prstGeom>
          <a:noFill/>
          <a:ln>
            <a:noFill/>
          </a:ln>
        </p:spPr>
        <p:txBody>
          <a:bodyPr bIns="45700" rIns="45700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rgbClr val="1CA1C2"/>
              </a:buClr>
              <a:buSzPct val="25000"/>
              <a:buFont typeface="Cantarell"/>
              <a:buNone/>
            </a:pPr>
            <a:r>
              <a:rPr strike="noStrike" u="none" b="1" cap="none" baseline="0" sz="4500" lang="en-US" i="0">
                <a:solidFill>
                  <a:srgbClr val="1CA1C2"/>
                </a:solidFill>
                <a:latin typeface="Cantarell"/>
                <a:ea typeface="Cantarell"/>
                <a:cs typeface="Cantarell"/>
                <a:sym typeface="Cantarell"/>
              </a:rPr>
              <a:t>Works Cited Cont.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1524000" x="457200"/>
            <a:ext cy="4625608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54850" tIns="91425" anchor="t" anchorCtr="0">
            <a:noAutofit/>
          </a:bodyPr>
          <a:lstStyle/>
          <a:p>
            <a:pPr algn="l" rtl="0" lvl="0" marR="0" indent="-324612" marL="438912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1" cap="none" baseline="0" sz="2200" lang="en-US" i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Website:</a:t>
            </a:r>
          </a:p>
          <a:p>
            <a:pPr algn="l" rtl="0" lvl="0" marR="0" indent="-324612" marL="438912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Levino, Lindsey. “How To Properly Cite Your Sources.” </a:t>
            </a:r>
            <a:r>
              <a:rPr strike="noStrike" u="none" b="0" cap="none" baseline="0" sz="2950" lang="en-US" i="1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English 12 Review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. Pickerington Central Studios, 20 Feb. 2013. Web. 24 Feb. 2014.</a:t>
            </a:r>
          </a:p>
          <a:p>
            <a:pPr algn="l" rtl="0" lvl="0" marR="0" indent="-324612" marL="438912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1" cap="none" baseline="0" sz="2200" lang="en-US" i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Book:</a:t>
            </a:r>
          </a:p>
          <a:p>
            <a:pPr algn="l" rtl="0" lvl="0" marR="0" indent="-324612" marL="438912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Roth, Veronica. </a:t>
            </a:r>
            <a:r>
              <a:rPr strike="noStrike" u="none" b="0" cap="none" baseline="0" sz="2950" lang="en-US" i="1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Divergent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. New York: Katherine</a:t>
            </a:r>
          </a:p>
          <a:p>
            <a:pPr algn="l" rtl="0" lvl="0" marR="0" indent="-324612" marL="438912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	Tegen Books, 2011. Print.</a:t>
            </a:r>
          </a:p>
          <a:p>
            <a:pPr algn="l" rtl="0" lvl="0" marR="0" indent="-324612" marL="438912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1" cap="none" baseline="0" sz="1850" lang="en-US" i="0">
                <a:solidFill>
                  <a:srgbClr val="FF0000"/>
                </a:solidFill>
                <a:latin typeface="Cantarell"/>
                <a:ea typeface="Cantarell"/>
                <a:cs typeface="Cantarell"/>
                <a:sym typeface="Cantarell"/>
              </a:rPr>
              <a:t>Book Online:</a:t>
            </a:r>
          </a:p>
          <a:p>
            <a:pPr algn="l" rtl="0" lvl="0" marR="0" indent="-324612" marL="438912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Roth, Veronica. </a:t>
            </a:r>
            <a:r>
              <a:rPr strike="noStrike" u="none" b="0" cap="none" baseline="0" sz="2950" lang="en-US" i="1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Divergent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. New York: Katherine Tegen Books, 2011. Web. 24 Feb. 2014. </a:t>
            </a:r>
          </a:p>
          <a:p>
            <a:pPr algn="l" rtl="0" lvl="0" marR="0" indent="-324612" marL="438912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Cantarell"/>
              <a:buNone/>
            </a:pPr>
            <a:r>
              <a:t/>
            </a:r>
            <a:endParaRPr strike="noStrike" u="none" b="0" cap="none" baseline="0" sz="2950" i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y="155447" x="457200"/>
            <a:ext cy="1252727" cx="8229600"/>
          </a:xfrm>
          <a:prstGeom prst="rect">
            <a:avLst/>
          </a:prstGeom>
          <a:noFill/>
          <a:ln>
            <a:noFill/>
          </a:ln>
        </p:spPr>
        <p:txBody>
          <a:bodyPr bIns="45700" rIns="45700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rgbClr val="1CA1C2"/>
              </a:buClr>
              <a:buSzPct val="25000"/>
              <a:buFont typeface="Cantarell"/>
              <a:buNone/>
            </a:pPr>
            <a:r>
              <a:rPr strike="noStrike" u="none" b="1" cap="none" baseline="0" sz="4500" lang="en-US" i="0">
                <a:solidFill>
                  <a:srgbClr val="1CA1C2"/>
                </a:solidFill>
                <a:latin typeface="Cantarell"/>
                <a:ea typeface="Cantarell"/>
                <a:cs typeface="Cantarell"/>
                <a:sym typeface="Cantarell"/>
              </a:rPr>
              <a:t>Helpful Citation Sites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1775191" x="457200"/>
            <a:ext cy="4625608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54850" tIns="91425" anchor="t" anchorCtr="0">
            <a:noAutofit/>
          </a:bodyPr>
          <a:lstStyle/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Char char="◼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Purdue OWL:</a:t>
            </a:r>
          </a:p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https://owl.english.purdue.edu/owl/resource/747/01/</a:t>
            </a:r>
          </a:p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Font typeface="Cantarell"/>
              <a:buNone/>
            </a:pPr>
            <a:r>
              <a:t/>
            </a:r>
            <a:endParaRPr strike="noStrike" u="none" b="0" cap="none" baseline="0" sz="1600" i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Char char="◼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LIU:</a:t>
            </a:r>
          </a:p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http://www2.liu.edu/cwis/cwp/library/workshop/citmla.htm</a:t>
            </a:r>
          </a:p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Font typeface="Cantarell"/>
              <a:buNone/>
            </a:pPr>
            <a:r>
              <a:t/>
            </a:r>
            <a:endParaRPr strike="noStrike" u="none" b="0" cap="none" baseline="0" sz="1600" i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SzPct val="80000"/>
              <a:buFont typeface="Cantarell"/>
              <a:buChar char="◼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EasyBib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:</a:t>
            </a:r>
          </a:p>
          <a:p>
            <a:pPr algn="l" rtl="0" lvl="0" marR="0" indent="-324612" marL="438912"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http://www.easybib.com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Modul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